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/>
    <p:restoredTop sz="94676"/>
  </p:normalViewPr>
  <p:slideViewPr>
    <p:cSldViewPr>
      <p:cViewPr varScale="1">
        <p:scale>
          <a:sx n="97" d="100"/>
          <a:sy n="97" d="100"/>
        </p:scale>
        <p:origin x="133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541F-AB95-4A15-82D2-BF1E3CA234E7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24F8-25C5-40E1-9BF2-94F3F92B7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541F-AB95-4A15-82D2-BF1E3CA234E7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24F8-25C5-40E1-9BF2-94F3F92B7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541F-AB95-4A15-82D2-BF1E3CA234E7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24F8-25C5-40E1-9BF2-94F3F92B7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541F-AB95-4A15-82D2-BF1E3CA234E7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24F8-25C5-40E1-9BF2-94F3F92B7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541F-AB95-4A15-82D2-BF1E3CA234E7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24F8-25C5-40E1-9BF2-94F3F92B7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541F-AB95-4A15-82D2-BF1E3CA234E7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24F8-25C5-40E1-9BF2-94F3F92B7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541F-AB95-4A15-82D2-BF1E3CA234E7}" type="datetimeFigureOut">
              <a:rPr lang="en-US" smtClean="0"/>
              <a:t>6/4/18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24F8-25C5-40E1-9BF2-94F3F92B7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541F-AB95-4A15-82D2-BF1E3CA234E7}" type="datetimeFigureOut">
              <a:rPr lang="en-US" smtClean="0"/>
              <a:t>6/4/18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24F8-25C5-40E1-9BF2-94F3F92B7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541F-AB95-4A15-82D2-BF1E3CA234E7}" type="datetimeFigureOut">
              <a:rPr lang="en-US" smtClean="0"/>
              <a:t>6/4/18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24F8-25C5-40E1-9BF2-94F3F92B7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541F-AB95-4A15-82D2-BF1E3CA234E7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24F8-25C5-40E1-9BF2-94F3F92B7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541F-AB95-4A15-82D2-BF1E3CA234E7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24F8-25C5-40E1-9BF2-94F3F92B7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F541F-AB95-4A15-82D2-BF1E3CA234E7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A24F8-25C5-40E1-9BF2-94F3F92B7A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Research Proposal</a:t>
            </a:r>
          </a:p>
          <a:p>
            <a:r>
              <a:rPr lang="en-US" dirty="0" smtClean="0"/>
              <a:t>Student Name</a:t>
            </a:r>
          </a:p>
          <a:p>
            <a:r>
              <a:rPr lang="en-US" dirty="0" smtClean="0"/>
              <a:t>Advisor(s)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04800"/>
            <a:ext cx="6231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*You will have 12 minutes to present and 3 minutes of questions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(3-5 slides)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a background on the general topic of study</a:t>
            </a:r>
          </a:p>
          <a:p>
            <a:pPr lvl="1"/>
            <a:r>
              <a:rPr lang="en-US" dirty="0" smtClean="0"/>
              <a:t>Curate the information that is RELEVANT to your project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 not overload slides with text</a:t>
            </a:r>
          </a:p>
          <a:p>
            <a:r>
              <a:rPr lang="en-US" dirty="0" smtClean="0"/>
              <a:t>We recommend starting broad and narrowing it down your specific research question.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 - 1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very clear and concise manner state what is the question you will be addressing in your study</a:t>
            </a:r>
          </a:p>
          <a:p>
            <a:r>
              <a:rPr lang="en-US" dirty="0" smtClean="0"/>
              <a:t>State your </a:t>
            </a:r>
            <a:r>
              <a:rPr lang="en-US" dirty="0" err="1" smtClean="0"/>
              <a:t>hypothsis</a:t>
            </a:r>
            <a:r>
              <a:rPr lang="en-US" dirty="0" smtClean="0"/>
              <a:t>(</a:t>
            </a:r>
            <a:r>
              <a:rPr lang="en-US" dirty="0" err="1" smtClean="0"/>
              <a:t>es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Research </a:t>
            </a:r>
            <a:r>
              <a:rPr lang="en-US" dirty="0" smtClean="0"/>
              <a:t>Strategy</a:t>
            </a:r>
            <a:r>
              <a:rPr lang="en-US" smtClean="0"/>
              <a:t>/ Materials &amp; Methods </a:t>
            </a:r>
            <a:r>
              <a:rPr lang="en-US" dirty="0" smtClean="0"/>
              <a:t>(max 3 slides)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you or will you try to address your research question?</a:t>
            </a:r>
          </a:p>
          <a:p>
            <a:r>
              <a:rPr lang="en-US" dirty="0" smtClean="0"/>
              <a:t>Go into enough detail that one can understand the methodology, but no need for detailed protocols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Preliminary Results</a:t>
            </a:r>
            <a:br>
              <a:rPr lang="en-US" dirty="0" smtClean="0"/>
            </a:br>
            <a:r>
              <a:rPr lang="en-US" dirty="0" smtClean="0"/>
              <a:t> or Anticipated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Preliminary results are encourage but not absolutely necessary</a:t>
            </a:r>
          </a:p>
          <a:p>
            <a:pPr lvl="1"/>
            <a:r>
              <a:rPr lang="en-US" dirty="0" smtClean="0"/>
              <a:t>If you have preliminary results (photos, graphs, charts, etc..) make sure they are legible and that you can explain how they contribute to answering your research question</a:t>
            </a:r>
          </a:p>
          <a:p>
            <a:pPr lvl="1"/>
            <a:r>
              <a:rPr lang="en-US" dirty="0" smtClean="0"/>
              <a:t>At the end summarize your findings</a:t>
            </a:r>
          </a:p>
          <a:p>
            <a:r>
              <a:rPr lang="en-US" dirty="0" smtClean="0"/>
              <a:t>If you do not have results yet, that’s ok. You can explain what you </a:t>
            </a:r>
            <a:r>
              <a:rPr lang="en-US" dirty="0" smtClean="0"/>
              <a:t>anticipate.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(1 slide)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your research project important?</a:t>
            </a:r>
          </a:p>
          <a:p>
            <a:r>
              <a:rPr lang="en-US" dirty="0" smtClean="0"/>
              <a:t>What are potential future directions?</a:t>
            </a:r>
            <a:endParaRPr lang="en-US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73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07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85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219</Words>
  <Application>Microsoft Macintosh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Arial</vt:lpstr>
      <vt:lpstr>Office Theme</vt:lpstr>
      <vt:lpstr>Project Title</vt:lpstr>
      <vt:lpstr>Introduction (3-5 slides)</vt:lpstr>
      <vt:lpstr>Research Question - 1 slide</vt:lpstr>
      <vt:lpstr>Research Strategy/ Materials &amp; Methods (max 3 slides)</vt:lpstr>
      <vt:lpstr>Preliminary Results  or Anticipated Results</vt:lpstr>
      <vt:lpstr>Conclusion (1 slide)</vt:lpstr>
      <vt:lpstr>References</vt:lpstr>
      <vt:lpstr>Acknowledgements</vt:lpstr>
      <vt:lpstr>Questions</vt:lpstr>
    </vt:vector>
  </TitlesOfParts>
  <Company>Microsoft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RamonGarciaAreas</dc:creator>
  <cp:lastModifiedBy>Chelsea Bennice</cp:lastModifiedBy>
  <cp:revision>6</cp:revision>
  <dcterms:created xsi:type="dcterms:W3CDTF">2013-06-27T02:07:04Z</dcterms:created>
  <dcterms:modified xsi:type="dcterms:W3CDTF">2018-06-04T13:49:02Z</dcterms:modified>
</cp:coreProperties>
</file>